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  <p:sldId id="265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552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547919" cy="10286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72274" y="0"/>
            <a:ext cx="6942455" cy="2503170"/>
          </a:xfrm>
          <a:custGeom>
            <a:avLst/>
            <a:gdLst/>
            <a:ahLst/>
            <a:cxnLst/>
            <a:rect l="l" t="t" r="r" b="b"/>
            <a:pathLst>
              <a:path w="6942455" h="2503170">
                <a:moveTo>
                  <a:pt x="6860286" y="0"/>
                </a:moveTo>
                <a:lnTo>
                  <a:pt x="6874906" y="54098"/>
                </a:lnTo>
                <a:lnTo>
                  <a:pt x="6886408" y="101099"/>
                </a:lnTo>
                <a:lnTo>
                  <a:pt x="6896887" y="148276"/>
                </a:lnTo>
                <a:lnTo>
                  <a:pt x="6906327" y="195610"/>
                </a:lnTo>
                <a:lnTo>
                  <a:pt x="6914707" y="243079"/>
                </a:lnTo>
                <a:lnTo>
                  <a:pt x="6922011" y="290664"/>
                </a:lnTo>
                <a:lnTo>
                  <a:pt x="6928220" y="338344"/>
                </a:lnTo>
                <a:lnTo>
                  <a:pt x="6933317" y="386098"/>
                </a:lnTo>
                <a:lnTo>
                  <a:pt x="6937283" y="433906"/>
                </a:lnTo>
                <a:lnTo>
                  <a:pt x="6940101" y="481748"/>
                </a:lnTo>
                <a:lnTo>
                  <a:pt x="6941752" y="529601"/>
                </a:lnTo>
                <a:lnTo>
                  <a:pt x="6942219" y="577447"/>
                </a:lnTo>
                <a:lnTo>
                  <a:pt x="6941482" y="625265"/>
                </a:lnTo>
                <a:lnTo>
                  <a:pt x="6939525" y="673034"/>
                </a:lnTo>
                <a:lnTo>
                  <a:pt x="6936330" y="720733"/>
                </a:lnTo>
                <a:lnTo>
                  <a:pt x="6931878" y="768342"/>
                </a:lnTo>
                <a:lnTo>
                  <a:pt x="6926151" y="815841"/>
                </a:lnTo>
                <a:lnTo>
                  <a:pt x="6919132" y="863208"/>
                </a:lnTo>
                <a:lnTo>
                  <a:pt x="6910801" y="910424"/>
                </a:lnTo>
                <a:lnTo>
                  <a:pt x="6901142" y="957468"/>
                </a:lnTo>
                <a:lnTo>
                  <a:pt x="6890137" y="1004319"/>
                </a:lnTo>
                <a:lnTo>
                  <a:pt x="6877767" y="1050957"/>
                </a:lnTo>
                <a:lnTo>
                  <a:pt x="6864047" y="1097209"/>
                </a:lnTo>
                <a:lnTo>
                  <a:pt x="6849022" y="1142909"/>
                </a:lnTo>
                <a:lnTo>
                  <a:pt x="6832718" y="1188047"/>
                </a:lnTo>
                <a:lnTo>
                  <a:pt x="6815159" y="1232611"/>
                </a:lnTo>
                <a:lnTo>
                  <a:pt x="6796373" y="1276592"/>
                </a:lnTo>
                <a:lnTo>
                  <a:pt x="6776383" y="1319977"/>
                </a:lnTo>
                <a:lnTo>
                  <a:pt x="6755216" y="1362757"/>
                </a:lnTo>
                <a:lnTo>
                  <a:pt x="6732896" y="1404920"/>
                </a:lnTo>
                <a:lnTo>
                  <a:pt x="6709451" y="1446456"/>
                </a:lnTo>
                <a:lnTo>
                  <a:pt x="6684904" y="1487354"/>
                </a:lnTo>
                <a:lnTo>
                  <a:pt x="6659283" y="1527602"/>
                </a:lnTo>
                <a:lnTo>
                  <a:pt x="6632611" y="1567192"/>
                </a:lnTo>
                <a:lnTo>
                  <a:pt x="6604915" y="1606110"/>
                </a:lnTo>
                <a:lnTo>
                  <a:pt x="6576221" y="1644348"/>
                </a:lnTo>
                <a:lnTo>
                  <a:pt x="6546553" y="1681893"/>
                </a:lnTo>
                <a:lnTo>
                  <a:pt x="6515937" y="1718735"/>
                </a:lnTo>
                <a:lnTo>
                  <a:pt x="6484400" y="1754864"/>
                </a:lnTo>
                <a:lnTo>
                  <a:pt x="6451965" y="1790268"/>
                </a:lnTo>
                <a:lnTo>
                  <a:pt x="6418660" y="1824937"/>
                </a:lnTo>
                <a:lnTo>
                  <a:pt x="6384509" y="1858861"/>
                </a:lnTo>
                <a:lnTo>
                  <a:pt x="6349537" y="1892027"/>
                </a:lnTo>
                <a:lnTo>
                  <a:pt x="6313771" y="1924425"/>
                </a:lnTo>
                <a:lnTo>
                  <a:pt x="6277237" y="1956045"/>
                </a:lnTo>
                <a:lnTo>
                  <a:pt x="6239958" y="1986876"/>
                </a:lnTo>
                <a:lnTo>
                  <a:pt x="6201962" y="2016907"/>
                </a:lnTo>
                <a:lnTo>
                  <a:pt x="6163273" y="2046127"/>
                </a:lnTo>
                <a:lnTo>
                  <a:pt x="6123918" y="2074526"/>
                </a:lnTo>
                <a:lnTo>
                  <a:pt x="6083920" y="2102092"/>
                </a:lnTo>
                <a:lnTo>
                  <a:pt x="6043307" y="2128815"/>
                </a:lnTo>
                <a:lnTo>
                  <a:pt x="6002104" y="2154684"/>
                </a:lnTo>
                <a:lnTo>
                  <a:pt x="5960336" y="2179688"/>
                </a:lnTo>
                <a:lnTo>
                  <a:pt x="5918028" y="2203816"/>
                </a:lnTo>
                <a:lnTo>
                  <a:pt x="5875207" y="2227059"/>
                </a:lnTo>
                <a:lnTo>
                  <a:pt x="5831898" y="2249404"/>
                </a:lnTo>
                <a:lnTo>
                  <a:pt x="5788125" y="2270841"/>
                </a:lnTo>
                <a:lnTo>
                  <a:pt x="5743916" y="2291359"/>
                </a:lnTo>
                <a:lnTo>
                  <a:pt x="5699295" y="2310948"/>
                </a:lnTo>
                <a:lnTo>
                  <a:pt x="5654288" y="2329596"/>
                </a:lnTo>
                <a:lnTo>
                  <a:pt x="5608920" y="2347294"/>
                </a:lnTo>
                <a:lnTo>
                  <a:pt x="5563217" y="2364029"/>
                </a:lnTo>
                <a:lnTo>
                  <a:pt x="5517204" y="2379792"/>
                </a:lnTo>
                <a:lnTo>
                  <a:pt x="5470908" y="2394571"/>
                </a:lnTo>
                <a:lnTo>
                  <a:pt x="5424352" y="2408356"/>
                </a:lnTo>
                <a:lnTo>
                  <a:pt x="5377564" y="2421136"/>
                </a:lnTo>
                <a:lnTo>
                  <a:pt x="5330569" y="2432900"/>
                </a:lnTo>
                <a:lnTo>
                  <a:pt x="5283391" y="2443637"/>
                </a:lnTo>
                <a:lnTo>
                  <a:pt x="5235024" y="2453605"/>
                </a:lnTo>
                <a:lnTo>
                  <a:pt x="5186548" y="2462621"/>
                </a:lnTo>
                <a:lnTo>
                  <a:pt x="5137972" y="2470699"/>
                </a:lnTo>
                <a:lnTo>
                  <a:pt x="5089306" y="2477849"/>
                </a:lnTo>
                <a:lnTo>
                  <a:pt x="5040557" y="2484083"/>
                </a:lnTo>
                <a:lnTo>
                  <a:pt x="4991734" y="2489414"/>
                </a:lnTo>
                <a:lnTo>
                  <a:pt x="4942846" y="2493853"/>
                </a:lnTo>
                <a:lnTo>
                  <a:pt x="4893902" y="2497411"/>
                </a:lnTo>
                <a:lnTo>
                  <a:pt x="4844910" y="2500102"/>
                </a:lnTo>
                <a:lnTo>
                  <a:pt x="4795879" y="2501936"/>
                </a:lnTo>
                <a:lnTo>
                  <a:pt x="4746817" y="2502925"/>
                </a:lnTo>
                <a:lnTo>
                  <a:pt x="4697733" y="2503082"/>
                </a:lnTo>
                <a:lnTo>
                  <a:pt x="4648636" y="2502418"/>
                </a:lnTo>
                <a:lnTo>
                  <a:pt x="4599535" y="2500945"/>
                </a:lnTo>
                <a:lnTo>
                  <a:pt x="4550438" y="2498675"/>
                </a:lnTo>
                <a:lnTo>
                  <a:pt x="4501353" y="2495619"/>
                </a:lnTo>
                <a:lnTo>
                  <a:pt x="4452290" y="2491790"/>
                </a:lnTo>
                <a:lnTo>
                  <a:pt x="4403258" y="2487200"/>
                </a:lnTo>
                <a:lnTo>
                  <a:pt x="4354263" y="2481859"/>
                </a:lnTo>
                <a:lnTo>
                  <a:pt x="4305317" y="2475781"/>
                </a:lnTo>
                <a:lnTo>
                  <a:pt x="4256426" y="2468976"/>
                </a:lnTo>
                <a:lnTo>
                  <a:pt x="4207600" y="2461458"/>
                </a:lnTo>
                <a:lnTo>
                  <a:pt x="4158847" y="2453237"/>
                </a:lnTo>
                <a:lnTo>
                  <a:pt x="4110177" y="2444325"/>
                </a:lnTo>
                <a:lnTo>
                  <a:pt x="4061597" y="2434734"/>
                </a:lnTo>
                <a:lnTo>
                  <a:pt x="4013116" y="2424477"/>
                </a:lnTo>
                <a:lnTo>
                  <a:pt x="3964744" y="2413565"/>
                </a:lnTo>
                <a:lnTo>
                  <a:pt x="3916488" y="2402009"/>
                </a:lnTo>
                <a:lnTo>
                  <a:pt x="3868357" y="2389822"/>
                </a:lnTo>
                <a:lnTo>
                  <a:pt x="3820360" y="2377016"/>
                </a:lnTo>
                <a:lnTo>
                  <a:pt x="3772506" y="2363602"/>
                </a:lnTo>
                <a:lnTo>
                  <a:pt x="3724803" y="2349592"/>
                </a:lnTo>
                <a:lnTo>
                  <a:pt x="3677260" y="2334998"/>
                </a:lnTo>
                <a:lnTo>
                  <a:pt x="3629886" y="2319832"/>
                </a:lnTo>
                <a:lnTo>
                  <a:pt x="3582689" y="2304106"/>
                </a:lnTo>
                <a:lnTo>
                  <a:pt x="3535678" y="2287831"/>
                </a:lnTo>
                <a:lnTo>
                  <a:pt x="3488861" y="2271020"/>
                </a:lnTo>
                <a:lnTo>
                  <a:pt x="3442247" y="2253684"/>
                </a:lnTo>
                <a:lnTo>
                  <a:pt x="3395846" y="2235835"/>
                </a:lnTo>
                <a:lnTo>
                  <a:pt x="3349664" y="2217485"/>
                </a:lnTo>
                <a:lnTo>
                  <a:pt x="3303712" y="2198645"/>
                </a:lnTo>
                <a:lnTo>
                  <a:pt x="3257998" y="2179329"/>
                </a:lnTo>
                <a:lnTo>
                  <a:pt x="3212530" y="2159547"/>
                </a:lnTo>
                <a:lnTo>
                  <a:pt x="3167318" y="2139311"/>
                </a:lnTo>
                <a:lnTo>
                  <a:pt x="3122369" y="2118633"/>
                </a:lnTo>
                <a:lnTo>
                  <a:pt x="3076469" y="2095918"/>
                </a:lnTo>
                <a:lnTo>
                  <a:pt x="3030744" y="2072920"/>
                </a:lnTo>
                <a:lnTo>
                  <a:pt x="2985194" y="2049639"/>
                </a:lnTo>
                <a:lnTo>
                  <a:pt x="2939819" y="2026074"/>
                </a:lnTo>
                <a:lnTo>
                  <a:pt x="2894619" y="2002226"/>
                </a:lnTo>
                <a:lnTo>
                  <a:pt x="2849595" y="1978095"/>
                </a:lnTo>
                <a:lnTo>
                  <a:pt x="2804745" y="1953681"/>
                </a:lnTo>
                <a:lnTo>
                  <a:pt x="2760071" y="1928983"/>
                </a:lnTo>
                <a:lnTo>
                  <a:pt x="2715572" y="1904002"/>
                </a:lnTo>
                <a:lnTo>
                  <a:pt x="2671247" y="1878737"/>
                </a:lnTo>
                <a:lnTo>
                  <a:pt x="2627098" y="1853190"/>
                </a:lnTo>
                <a:lnTo>
                  <a:pt x="2583124" y="1827359"/>
                </a:lnTo>
                <a:lnTo>
                  <a:pt x="2539325" y="1801244"/>
                </a:lnTo>
                <a:lnTo>
                  <a:pt x="2495701" y="1774847"/>
                </a:lnTo>
                <a:lnTo>
                  <a:pt x="2452253" y="1748166"/>
                </a:lnTo>
                <a:lnTo>
                  <a:pt x="2408979" y="1721202"/>
                </a:lnTo>
                <a:lnTo>
                  <a:pt x="2365880" y="1693954"/>
                </a:lnTo>
                <a:lnTo>
                  <a:pt x="2322957" y="1666424"/>
                </a:lnTo>
                <a:lnTo>
                  <a:pt x="2280209" y="1638610"/>
                </a:lnTo>
                <a:lnTo>
                  <a:pt x="2237635" y="1610512"/>
                </a:lnTo>
                <a:lnTo>
                  <a:pt x="2195237" y="1582132"/>
                </a:lnTo>
                <a:lnTo>
                  <a:pt x="2153014" y="1553468"/>
                </a:lnTo>
                <a:lnTo>
                  <a:pt x="2110966" y="1524521"/>
                </a:lnTo>
                <a:lnTo>
                  <a:pt x="2069093" y="1495290"/>
                </a:lnTo>
                <a:lnTo>
                  <a:pt x="2027395" y="1465776"/>
                </a:lnTo>
                <a:lnTo>
                  <a:pt x="1985873" y="1435979"/>
                </a:lnTo>
                <a:lnTo>
                  <a:pt x="1944525" y="1405899"/>
                </a:lnTo>
                <a:lnTo>
                  <a:pt x="1903352" y="1375535"/>
                </a:lnTo>
                <a:lnTo>
                  <a:pt x="1862355" y="1344888"/>
                </a:lnTo>
                <a:lnTo>
                  <a:pt x="1821533" y="1313958"/>
                </a:lnTo>
                <a:lnTo>
                  <a:pt x="1794893" y="1295141"/>
                </a:lnTo>
                <a:lnTo>
                  <a:pt x="1731565" y="1254607"/>
                </a:lnTo>
                <a:lnTo>
                  <a:pt x="1695369" y="1233072"/>
                </a:lnTo>
                <a:lnTo>
                  <a:pt x="1656480" y="1210812"/>
                </a:lnTo>
                <a:lnTo>
                  <a:pt x="1615146" y="1187918"/>
                </a:lnTo>
                <a:lnTo>
                  <a:pt x="1571613" y="1164480"/>
                </a:lnTo>
                <a:lnTo>
                  <a:pt x="1526128" y="1140589"/>
                </a:lnTo>
                <a:lnTo>
                  <a:pt x="1478937" y="1116336"/>
                </a:lnTo>
                <a:lnTo>
                  <a:pt x="1430287" y="1091811"/>
                </a:lnTo>
                <a:lnTo>
                  <a:pt x="1380424" y="1067105"/>
                </a:lnTo>
                <a:lnTo>
                  <a:pt x="1329596" y="1042309"/>
                </a:lnTo>
                <a:lnTo>
                  <a:pt x="1278049" y="1017512"/>
                </a:lnTo>
                <a:lnTo>
                  <a:pt x="1226029" y="992806"/>
                </a:lnTo>
                <a:lnTo>
                  <a:pt x="1173783" y="968281"/>
                </a:lnTo>
                <a:lnTo>
                  <a:pt x="1121559" y="944028"/>
                </a:lnTo>
                <a:lnTo>
                  <a:pt x="1069601" y="920138"/>
                </a:lnTo>
                <a:lnTo>
                  <a:pt x="1018158" y="896700"/>
                </a:lnTo>
                <a:lnTo>
                  <a:pt x="967476" y="873806"/>
                </a:lnTo>
                <a:lnTo>
                  <a:pt x="924765" y="854542"/>
                </a:lnTo>
                <a:lnTo>
                  <a:pt x="882524" y="834321"/>
                </a:lnTo>
                <a:lnTo>
                  <a:pt x="840755" y="813143"/>
                </a:lnTo>
                <a:lnTo>
                  <a:pt x="799457" y="791009"/>
                </a:lnTo>
                <a:lnTo>
                  <a:pt x="758672" y="767941"/>
                </a:lnTo>
                <a:lnTo>
                  <a:pt x="718443" y="743963"/>
                </a:lnTo>
                <a:lnTo>
                  <a:pt x="678770" y="719076"/>
                </a:lnTo>
                <a:lnTo>
                  <a:pt x="639654" y="693279"/>
                </a:lnTo>
                <a:lnTo>
                  <a:pt x="601133" y="666598"/>
                </a:lnTo>
                <a:lnTo>
                  <a:pt x="563249" y="639063"/>
                </a:lnTo>
                <a:lnTo>
                  <a:pt x="526001" y="610671"/>
                </a:lnTo>
                <a:lnTo>
                  <a:pt x="489389" y="581425"/>
                </a:lnTo>
                <a:lnTo>
                  <a:pt x="453452" y="551353"/>
                </a:lnTo>
                <a:lnTo>
                  <a:pt x="418226" y="520487"/>
                </a:lnTo>
                <a:lnTo>
                  <a:pt x="383711" y="488827"/>
                </a:lnTo>
                <a:lnTo>
                  <a:pt x="349908" y="456372"/>
                </a:lnTo>
                <a:lnTo>
                  <a:pt x="316851" y="423158"/>
                </a:lnTo>
                <a:lnTo>
                  <a:pt x="284574" y="389217"/>
                </a:lnTo>
                <a:lnTo>
                  <a:pt x="253078" y="354550"/>
                </a:lnTo>
                <a:lnTo>
                  <a:pt x="222363" y="319156"/>
                </a:lnTo>
                <a:lnTo>
                  <a:pt x="192460" y="283074"/>
                </a:lnTo>
                <a:lnTo>
                  <a:pt x="163400" y="246339"/>
                </a:lnTo>
                <a:lnTo>
                  <a:pt x="135183" y="208952"/>
                </a:lnTo>
                <a:lnTo>
                  <a:pt x="107810" y="170912"/>
                </a:lnTo>
                <a:lnTo>
                  <a:pt x="81308" y="132260"/>
                </a:lnTo>
                <a:lnTo>
                  <a:pt x="55706" y="93035"/>
                </a:lnTo>
                <a:lnTo>
                  <a:pt x="31002" y="53238"/>
                </a:lnTo>
                <a:lnTo>
                  <a:pt x="7198" y="12867"/>
                </a:lnTo>
                <a:lnTo>
                  <a:pt x="0" y="0"/>
                </a:lnTo>
              </a:path>
            </a:pathLst>
          </a:custGeom>
          <a:ln w="68131">
            <a:solidFill>
              <a:srgbClr val="E37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218113" y="1086219"/>
            <a:ext cx="3070225" cy="9201150"/>
          </a:xfrm>
          <a:custGeom>
            <a:avLst/>
            <a:gdLst/>
            <a:ahLst/>
            <a:cxnLst/>
            <a:rect l="l" t="t" r="r" b="b"/>
            <a:pathLst>
              <a:path w="3070225" h="9201150">
                <a:moveTo>
                  <a:pt x="3069886" y="9200780"/>
                </a:moveTo>
                <a:lnTo>
                  <a:pt x="1981395" y="9200780"/>
                </a:lnTo>
                <a:lnTo>
                  <a:pt x="1920429" y="9142562"/>
                </a:lnTo>
                <a:lnTo>
                  <a:pt x="1880814" y="9103380"/>
                </a:lnTo>
                <a:lnTo>
                  <a:pt x="1840755" y="9062711"/>
                </a:lnTo>
                <a:lnTo>
                  <a:pt x="1800286" y="9020531"/>
                </a:lnTo>
                <a:lnTo>
                  <a:pt x="1759439" y="8976817"/>
                </a:lnTo>
                <a:lnTo>
                  <a:pt x="1718247" y="8931545"/>
                </a:lnTo>
                <a:lnTo>
                  <a:pt x="1676742" y="8884692"/>
                </a:lnTo>
                <a:lnTo>
                  <a:pt x="1634958" y="8836234"/>
                </a:lnTo>
                <a:lnTo>
                  <a:pt x="1592926" y="8786148"/>
                </a:lnTo>
                <a:lnTo>
                  <a:pt x="1550681" y="8734409"/>
                </a:lnTo>
                <a:lnTo>
                  <a:pt x="1508254" y="8680995"/>
                </a:lnTo>
                <a:lnTo>
                  <a:pt x="1465679" y="8625882"/>
                </a:lnTo>
                <a:lnTo>
                  <a:pt x="1422987" y="8569046"/>
                </a:lnTo>
                <a:lnTo>
                  <a:pt x="1380213" y="8510463"/>
                </a:lnTo>
                <a:lnTo>
                  <a:pt x="1337388" y="8450110"/>
                </a:lnTo>
                <a:lnTo>
                  <a:pt x="1294546" y="8387964"/>
                </a:lnTo>
                <a:lnTo>
                  <a:pt x="1251719" y="8324001"/>
                </a:lnTo>
                <a:lnTo>
                  <a:pt x="1208940" y="8258196"/>
                </a:lnTo>
                <a:lnTo>
                  <a:pt x="1166242" y="8190528"/>
                </a:lnTo>
                <a:lnTo>
                  <a:pt x="1123657" y="8120971"/>
                </a:lnTo>
                <a:lnTo>
                  <a:pt x="1081219" y="8049504"/>
                </a:lnTo>
                <a:lnTo>
                  <a:pt x="1038959" y="7976100"/>
                </a:lnTo>
                <a:lnTo>
                  <a:pt x="996911" y="7900739"/>
                </a:lnTo>
                <a:lnTo>
                  <a:pt x="965933" y="7844304"/>
                </a:lnTo>
                <a:lnTo>
                  <a:pt x="942253" y="7800509"/>
                </a:lnTo>
                <a:lnTo>
                  <a:pt x="915127" y="7749507"/>
                </a:lnTo>
                <a:lnTo>
                  <a:pt x="895281" y="7711600"/>
                </a:lnTo>
                <a:lnTo>
                  <a:pt x="874130" y="7670638"/>
                </a:lnTo>
                <a:lnTo>
                  <a:pt x="851766" y="7626680"/>
                </a:lnTo>
                <a:lnTo>
                  <a:pt x="828279" y="7579784"/>
                </a:lnTo>
                <a:lnTo>
                  <a:pt x="803761" y="7530009"/>
                </a:lnTo>
                <a:lnTo>
                  <a:pt x="778302" y="7477415"/>
                </a:lnTo>
                <a:lnTo>
                  <a:pt x="751992" y="7422061"/>
                </a:lnTo>
                <a:lnTo>
                  <a:pt x="724923" y="7364006"/>
                </a:lnTo>
                <a:lnTo>
                  <a:pt x="697186" y="7303308"/>
                </a:lnTo>
                <a:lnTo>
                  <a:pt x="668870" y="7240027"/>
                </a:lnTo>
                <a:lnTo>
                  <a:pt x="640068" y="7174222"/>
                </a:lnTo>
                <a:lnTo>
                  <a:pt x="610870" y="7105952"/>
                </a:lnTo>
                <a:lnTo>
                  <a:pt x="581366" y="7035275"/>
                </a:lnTo>
                <a:lnTo>
                  <a:pt x="566528" y="6999053"/>
                </a:lnTo>
                <a:lnTo>
                  <a:pt x="551648" y="6962252"/>
                </a:lnTo>
                <a:lnTo>
                  <a:pt x="536737" y="6924878"/>
                </a:lnTo>
                <a:lnTo>
                  <a:pt x="521806" y="6886940"/>
                </a:lnTo>
                <a:lnTo>
                  <a:pt x="506867" y="6848445"/>
                </a:lnTo>
                <a:lnTo>
                  <a:pt x="491932" y="6809400"/>
                </a:lnTo>
                <a:lnTo>
                  <a:pt x="477010" y="6769812"/>
                </a:lnTo>
                <a:lnTo>
                  <a:pt x="462115" y="6729689"/>
                </a:lnTo>
                <a:lnTo>
                  <a:pt x="447257" y="6689038"/>
                </a:lnTo>
                <a:lnTo>
                  <a:pt x="432447" y="6647867"/>
                </a:lnTo>
                <a:lnTo>
                  <a:pt x="417697" y="6606183"/>
                </a:lnTo>
                <a:lnTo>
                  <a:pt x="403018" y="6563994"/>
                </a:lnTo>
                <a:lnTo>
                  <a:pt x="388422" y="6521306"/>
                </a:lnTo>
                <a:lnTo>
                  <a:pt x="373920" y="6478127"/>
                </a:lnTo>
                <a:lnTo>
                  <a:pt x="359524" y="6434465"/>
                </a:lnTo>
                <a:lnTo>
                  <a:pt x="345243" y="6390327"/>
                </a:lnTo>
                <a:lnTo>
                  <a:pt x="331091" y="6345720"/>
                </a:lnTo>
                <a:lnTo>
                  <a:pt x="317078" y="6300652"/>
                </a:lnTo>
                <a:lnTo>
                  <a:pt x="303216" y="6255130"/>
                </a:lnTo>
                <a:lnTo>
                  <a:pt x="289516" y="6209161"/>
                </a:lnTo>
                <a:lnTo>
                  <a:pt x="275990" y="6162753"/>
                </a:lnTo>
                <a:lnTo>
                  <a:pt x="262648" y="6115913"/>
                </a:lnTo>
                <a:lnTo>
                  <a:pt x="249502" y="6068649"/>
                </a:lnTo>
                <a:lnTo>
                  <a:pt x="236564" y="6020968"/>
                </a:lnTo>
                <a:lnTo>
                  <a:pt x="223844" y="5972877"/>
                </a:lnTo>
                <a:lnTo>
                  <a:pt x="211355" y="5924383"/>
                </a:lnTo>
                <a:lnTo>
                  <a:pt x="199107" y="5875495"/>
                </a:lnTo>
                <a:lnTo>
                  <a:pt x="187112" y="5826220"/>
                </a:lnTo>
                <a:lnTo>
                  <a:pt x="175381" y="5776564"/>
                </a:lnTo>
                <a:lnTo>
                  <a:pt x="163926" y="5726535"/>
                </a:lnTo>
                <a:lnTo>
                  <a:pt x="152758" y="5676141"/>
                </a:lnTo>
                <a:lnTo>
                  <a:pt x="141888" y="5625389"/>
                </a:lnTo>
                <a:lnTo>
                  <a:pt x="131327" y="5574286"/>
                </a:lnTo>
                <a:lnTo>
                  <a:pt x="121088" y="5522840"/>
                </a:lnTo>
                <a:lnTo>
                  <a:pt x="111181" y="5471058"/>
                </a:lnTo>
                <a:lnTo>
                  <a:pt x="101617" y="5418948"/>
                </a:lnTo>
                <a:lnTo>
                  <a:pt x="92409" y="5366517"/>
                </a:lnTo>
                <a:lnTo>
                  <a:pt x="83567" y="5313771"/>
                </a:lnTo>
                <a:lnTo>
                  <a:pt x="75102" y="5260720"/>
                </a:lnTo>
                <a:lnTo>
                  <a:pt x="67027" y="5207369"/>
                </a:lnTo>
                <a:lnTo>
                  <a:pt x="59352" y="5153727"/>
                </a:lnTo>
                <a:lnTo>
                  <a:pt x="52089" y="5099800"/>
                </a:lnTo>
                <a:lnTo>
                  <a:pt x="45249" y="5045597"/>
                </a:lnTo>
                <a:lnTo>
                  <a:pt x="38844" y="4991124"/>
                </a:lnTo>
                <a:lnTo>
                  <a:pt x="32884" y="4936389"/>
                </a:lnTo>
                <a:lnTo>
                  <a:pt x="27382" y="4881400"/>
                </a:lnTo>
                <a:lnTo>
                  <a:pt x="22348" y="4826163"/>
                </a:lnTo>
                <a:lnTo>
                  <a:pt x="17794" y="4770686"/>
                </a:lnTo>
                <a:lnTo>
                  <a:pt x="13731" y="4714976"/>
                </a:lnTo>
                <a:lnTo>
                  <a:pt x="10171" y="4659042"/>
                </a:lnTo>
                <a:lnTo>
                  <a:pt x="7124" y="4602889"/>
                </a:lnTo>
                <a:lnTo>
                  <a:pt x="4603" y="4546526"/>
                </a:lnTo>
                <a:lnTo>
                  <a:pt x="2619" y="4489960"/>
                </a:lnTo>
                <a:lnTo>
                  <a:pt x="1183" y="4433199"/>
                </a:lnTo>
                <a:lnTo>
                  <a:pt x="306" y="4376249"/>
                </a:lnTo>
                <a:lnTo>
                  <a:pt x="0" y="4319118"/>
                </a:lnTo>
                <a:lnTo>
                  <a:pt x="275" y="4261813"/>
                </a:lnTo>
                <a:lnTo>
                  <a:pt x="1144" y="4204342"/>
                </a:lnTo>
                <a:lnTo>
                  <a:pt x="2618" y="4146713"/>
                </a:lnTo>
                <a:lnTo>
                  <a:pt x="4708" y="4088932"/>
                </a:lnTo>
                <a:lnTo>
                  <a:pt x="7426" y="4031007"/>
                </a:lnTo>
                <a:lnTo>
                  <a:pt x="10782" y="3972946"/>
                </a:lnTo>
                <a:lnTo>
                  <a:pt x="14789" y="3914755"/>
                </a:lnTo>
                <a:lnTo>
                  <a:pt x="19456" y="3856442"/>
                </a:lnTo>
                <a:lnTo>
                  <a:pt x="24797" y="3798015"/>
                </a:lnTo>
                <a:lnTo>
                  <a:pt x="30822" y="3739481"/>
                </a:lnTo>
                <a:lnTo>
                  <a:pt x="37543" y="3680847"/>
                </a:lnTo>
                <a:lnTo>
                  <a:pt x="44970" y="3622120"/>
                </a:lnTo>
                <a:lnTo>
                  <a:pt x="53116" y="3563309"/>
                </a:lnTo>
                <a:lnTo>
                  <a:pt x="61991" y="3504420"/>
                </a:lnTo>
                <a:lnTo>
                  <a:pt x="71608" y="3445460"/>
                </a:lnTo>
                <a:lnTo>
                  <a:pt x="81976" y="3386438"/>
                </a:lnTo>
                <a:lnTo>
                  <a:pt x="93109" y="3327360"/>
                </a:lnTo>
                <a:lnTo>
                  <a:pt x="105016" y="3268235"/>
                </a:lnTo>
                <a:lnTo>
                  <a:pt x="117710" y="3209068"/>
                </a:lnTo>
                <a:lnTo>
                  <a:pt x="131201" y="3149868"/>
                </a:lnTo>
                <a:lnTo>
                  <a:pt x="145502" y="3090642"/>
                </a:lnTo>
                <a:lnTo>
                  <a:pt x="160623" y="3031398"/>
                </a:lnTo>
                <a:lnTo>
                  <a:pt x="176575" y="2972142"/>
                </a:lnTo>
                <a:lnTo>
                  <a:pt x="193371" y="2912883"/>
                </a:lnTo>
                <a:lnTo>
                  <a:pt x="211022" y="2853627"/>
                </a:lnTo>
                <a:lnTo>
                  <a:pt x="229538" y="2794382"/>
                </a:lnTo>
                <a:lnTo>
                  <a:pt x="248931" y="2735156"/>
                </a:lnTo>
                <a:lnTo>
                  <a:pt x="269213" y="2675955"/>
                </a:lnTo>
                <a:lnTo>
                  <a:pt x="290395" y="2616787"/>
                </a:lnTo>
                <a:lnTo>
                  <a:pt x="312488" y="2557659"/>
                </a:lnTo>
                <a:lnTo>
                  <a:pt x="335503" y="2498580"/>
                </a:lnTo>
                <a:lnTo>
                  <a:pt x="359453" y="2439555"/>
                </a:lnTo>
                <a:lnTo>
                  <a:pt x="384347" y="2380593"/>
                </a:lnTo>
                <a:lnTo>
                  <a:pt x="410199" y="2321702"/>
                </a:lnTo>
                <a:lnTo>
                  <a:pt x="437018" y="2262887"/>
                </a:lnTo>
                <a:lnTo>
                  <a:pt x="464817" y="2204157"/>
                </a:lnTo>
                <a:lnTo>
                  <a:pt x="493607" y="2145519"/>
                </a:lnTo>
                <a:lnTo>
                  <a:pt x="523398" y="2086981"/>
                </a:lnTo>
                <a:lnTo>
                  <a:pt x="554203" y="2028550"/>
                </a:lnTo>
                <a:lnTo>
                  <a:pt x="671389" y="1813674"/>
                </a:lnTo>
                <a:lnTo>
                  <a:pt x="726503" y="1717461"/>
                </a:lnTo>
                <a:lnTo>
                  <a:pt x="787849" y="1614597"/>
                </a:lnTo>
                <a:lnTo>
                  <a:pt x="832255" y="1542922"/>
                </a:lnTo>
                <a:lnTo>
                  <a:pt x="879499" y="1469184"/>
                </a:lnTo>
                <a:lnTo>
                  <a:pt x="929608" y="1393742"/>
                </a:lnTo>
                <a:lnTo>
                  <a:pt x="982608" y="1316952"/>
                </a:lnTo>
                <a:lnTo>
                  <a:pt x="1038528" y="1239173"/>
                </a:lnTo>
                <a:lnTo>
                  <a:pt x="1067590" y="1200024"/>
                </a:lnTo>
                <a:lnTo>
                  <a:pt x="1097393" y="1160761"/>
                </a:lnTo>
                <a:lnTo>
                  <a:pt x="1127939" y="1121430"/>
                </a:lnTo>
                <a:lnTo>
                  <a:pt x="1159231" y="1082075"/>
                </a:lnTo>
                <a:lnTo>
                  <a:pt x="1191273" y="1042741"/>
                </a:lnTo>
                <a:lnTo>
                  <a:pt x="1224069" y="1003472"/>
                </a:lnTo>
                <a:lnTo>
                  <a:pt x="1257621" y="964313"/>
                </a:lnTo>
                <a:lnTo>
                  <a:pt x="1291933" y="925308"/>
                </a:lnTo>
                <a:lnTo>
                  <a:pt x="1327009" y="886504"/>
                </a:lnTo>
                <a:lnTo>
                  <a:pt x="1362851" y="847943"/>
                </a:lnTo>
                <a:lnTo>
                  <a:pt x="1399464" y="809671"/>
                </a:lnTo>
                <a:lnTo>
                  <a:pt x="1436850" y="771733"/>
                </a:lnTo>
                <a:lnTo>
                  <a:pt x="1475013" y="734173"/>
                </a:lnTo>
                <a:lnTo>
                  <a:pt x="1513957" y="697036"/>
                </a:lnTo>
                <a:lnTo>
                  <a:pt x="1553684" y="660366"/>
                </a:lnTo>
                <a:lnTo>
                  <a:pt x="1594198" y="624209"/>
                </a:lnTo>
                <a:lnTo>
                  <a:pt x="1635503" y="588608"/>
                </a:lnTo>
                <a:lnTo>
                  <a:pt x="1677601" y="553609"/>
                </a:lnTo>
                <a:lnTo>
                  <a:pt x="1720496" y="519257"/>
                </a:lnTo>
                <a:lnTo>
                  <a:pt x="1764192" y="485596"/>
                </a:lnTo>
                <a:lnTo>
                  <a:pt x="1808692" y="452670"/>
                </a:lnTo>
                <a:lnTo>
                  <a:pt x="1854000" y="420525"/>
                </a:lnTo>
                <a:lnTo>
                  <a:pt x="1900117" y="389205"/>
                </a:lnTo>
                <a:lnTo>
                  <a:pt x="1947049" y="358754"/>
                </a:lnTo>
                <a:lnTo>
                  <a:pt x="1994798" y="329218"/>
                </a:lnTo>
                <a:lnTo>
                  <a:pt x="2043368" y="300641"/>
                </a:lnTo>
                <a:lnTo>
                  <a:pt x="2092763" y="273069"/>
                </a:lnTo>
                <a:lnTo>
                  <a:pt x="2142984" y="246544"/>
                </a:lnTo>
                <a:lnTo>
                  <a:pt x="2194037" y="221113"/>
                </a:lnTo>
                <a:lnTo>
                  <a:pt x="2245923" y="196820"/>
                </a:lnTo>
                <a:lnTo>
                  <a:pt x="2298648" y="173709"/>
                </a:lnTo>
                <a:lnTo>
                  <a:pt x="2352213" y="151826"/>
                </a:lnTo>
                <a:lnTo>
                  <a:pt x="2406623" y="131214"/>
                </a:lnTo>
                <a:lnTo>
                  <a:pt x="2461880" y="111919"/>
                </a:lnTo>
                <a:lnTo>
                  <a:pt x="2517989" y="93986"/>
                </a:lnTo>
                <a:lnTo>
                  <a:pt x="2574952" y="77459"/>
                </a:lnTo>
                <a:lnTo>
                  <a:pt x="2632773" y="62382"/>
                </a:lnTo>
                <a:lnTo>
                  <a:pt x="2682585" y="50671"/>
                </a:lnTo>
                <a:lnTo>
                  <a:pt x="2730797" y="40449"/>
                </a:lnTo>
                <a:lnTo>
                  <a:pt x="2777552" y="31609"/>
                </a:lnTo>
                <a:lnTo>
                  <a:pt x="2822991" y="24048"/>
                </a:lnTo>
                <a:lnTo>
                  <a:pt x="2867258" y="17662"/>
                </a:lnTo>
                <a:lnTo>
                  <a:pt x="2910494" y="12345"/>
                </a:lnTo>
                <a:lnTo>
                  <a:pt x="2952843" y="7993"/>
                </a:lnTo>
                <a:lnTo>
                  <a:pt x="2994447" y="4503"/>
                </a:lnTo>
                <a:lnTo>
                  <a:pt x="3035448" y="1768"/>
                </a:lnTo>
                <a:lnTo>
                  <a:pt x="3069886" y="0"/>
                </a:lnTo>
                <a:lnTo>
                  <a:pt x="3069886" y="9200780"/>
                </a:lnTo>
                <a:close/>
              </a:path>
            </a:pathLst>
          </a:custGeom>
          <a:solidFill>
            <a:srgbClr val="F9E3C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77784" y="8196262"/>
            <a:ext cx="3448049" cy="209073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49149" y="7191374"/>
            <a:ext cx="5486399" cy="27908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16107" y="3315144"/>
            <a:ext cx="2311400" cy="47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7535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7535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6F0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29" y="1522539"/>
            <a:ext cx="16995140" cy="35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A75353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239" y="4816094"/>
            <a:ext cx="8206105" cy="3138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7535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06166" y="876300"/>
            <a:ext cx="8037833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900" b="1" dirty="0">
                <a:solidFill>
                  <a:schemeClr val="accent2">
                    <a:lumMod val="75000"/>
                  </a:schemeClr>
                </a:solidFill>
                <a:latin typeface="Roboto"/>
                <a:cs typeface="Roboto"/>
              </a:rPr>
              <a:t>Дизайн-проект школьной столовой</a:t>
            </a:r>
            <a:endParaRPr sz="2900" b="1" dirty="0">
              <a:solidFill>
                <a:schemeClr val="accent2">
                  <a:lumMod val="75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790700"/>
            <a:ext cx="12649200" cy="3179075"/>
          </a:xfrm>
          <a:prstGeom prst="rect">
            <a:avLst/>
          </a:prstGeom>
        </p:spPr>
        <p:txBody>
          <a:bodyPr vert="horz" wrap="square" lIns="0" tIns="374650" rIns="0" bIns="0" rtlCol="0">
            <a:spAutoFit/>
          </a:bodyPr>
          <a:lstStyle/>
          <a:p>
            <a:pPr marL="12700" marR="5080">
              <a:spcBef>
                <a:spcPts val="2950"/>
              </a:spcBef>
            </a:pPr>
            <a:r>
              <a:rPr lang="ru-RU" sz="4400" b="1" dirty="0" err="1" smtClean="0">
                <a:latin typeface="Lucida Sans Unicode"/>
                <a:cs typeface="Lucida Sans Unicode"/>
              </a:rPr>
              <a:t>Зеленодольский</a:t>
            </a:r>
            <a:r>
              <a:rPr lang="ru-RU" sz="4400" b="1" dirty="0" smtClean="0">
                <a:latin typeface="Lucida Sans Unicode"/>
                <a:cs typeface="Lucida Sans Unicode"/>
              </a:rPr>
              <a:t> филиал МБОУ «СОШ №7» </a:t>
            </a:r>
          </a:p>
          <a:p>
            <a:pPr marL="12700" marR="5080">
              <a:spcBef>
                <a:spcPts val="2950"/>
              </a:spcBef>
            </a:pPr>
            <a:r>
              <a:rPr lang="ru-RU" sz="4400" b="1" dirty="0" smtClean="0">
                <a:latin typeface="Lucida Sans Unicode"/>
                <a:cs typeface="Lucida Sans Unicode"/>
              </a:rPr>
              <a:t>с. Чкаловское Спасского района </a:t>
            </a:r>
          </a:p>
          <a:p>
            <a:pPr marL="12700" marR="5080">
              <a:spcBef>
                <a:spcPts val="2950"/>
              </a:spcBef>
            </a:pPr>
            <a:r>
              <a:rPr lang="ru-RU" sz="4400" b="1" dirty="0" smtClean="0">
                <a:latin typeface="Lucida Sans Unicode"/>
                <a:cs typeface="Lucida Sans Unicode"/>
              </a:rPr>
              <a:t>Приморского края</a:t>
            </a:r>
            <a:endParaRPr sz="4400" b="1" dirty="0">
              <a:latin typeface="Lucida Sans Unicode"/>
              <a:cs typeface="Lucida Sans Unicod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4583" y="5372100"/>
            <a:ext cx="9144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гранта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Губернатора Приморского края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«Лучшая школьная столовая»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май, 2025 года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791200" y="864466"/>
            <a:ext cx="6689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оборудования в пищеблоке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2628900"/>
            <a:ext cx="13051971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технологического оборудования</a:t>
            </a:r>
          </a:p>
          <a:p>
            <a:endParaRPr lang="ru-RU" dirty="0"/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 охлаждаемый -1шт. 72605р.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Порционные весы – 1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22 342 р.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Шкаф жарочный – 1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142 890 р.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Плита ЭП-4ЖШ -1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121344 р.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Сковорода электрическая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Промаш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СЭЧ-0,25Н- 1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107400р.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Электрическая сковорода 40 см-толстостенный корпус из литого алюминия – 1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19580 р.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Полки для досок 2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-18000 р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Полки для крышек 2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22000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Полка настенная (полуоткрытая) 2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-29200р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Полка настенная (закрытая) -1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16700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Планетарный миксер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Gastromix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B5(на 5 литров)</a:t>
            </a:r>
            <a:r>
              <a:rPr lang="ru-RU" sz="2400" dirty="0"/>
              <a:t>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Кухонная утварь 30000р.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075" y="-45076"/>
            <a:ext cx="10047370" cy="201526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127434" y="432907"/>
            <a:ext cx="48260" cy="16510"/>
          </a:xfrm>
          <a:custGeom>
            <a:avLst/>
            <a:gdLst/>
            <a:ahLst/>
            <a:cxnLst/>
            <a:rect l="l" t="t" r="r" b="b"/>
            <a:pathLst>
              <a:path w="48259" h="16509">
                <a:moveTo>
                  <a:pt x="32464" y="15980"/>
                </a:moveTo>
                <a:lnTo>
                  <a:pt x="14967" y="15113"/>
                </a:lnTo>
                <a:lnTo>
                  <a:pt x="7061" y="12309"/>
                </a:lnTo>
                <a:lnTo>
                  <a:pt x="0" y="7136"/>
                </a:lnTo>
                <a:lnTo>
                  <a:pt x="3591" y="4675"/>
                </a:lnTo>
                <a:lnTo>
                  <a:pt x="7482" y="2853"/>
                </a:lnTo>
                <a:lnTo>
                  <a:pt x="15862" y="484"/>
                </a:lnTo>
                <a:lnTo>
                  <a:pt x="20131" y="0"/>
                </a:lnTo>
                <a:lnTo>
                  <a:pt x="28829" y="430"/>
                </a:lnTo>
                <a:lnTo>
                  <a:pt x="33030" y="1335"/>
                </a:lnTo>
                <a:lnTo>
                  <a:pt x="41132" y="4520"/>
                </a:lnTo>
                <a:lnTo>
                  <a:pt x="44822" y="6718"/>
                </a:lnTo>
                <a:lnTo>
                  <a:pt x="48150" y="9521"/>
                </a:lnTo>
                <a:lnTo>
                  <a:pt x="40609" y="13971"/>
                </a:lnTo>
                <a:lnTo>
                  <a:pt x="32464" y="15980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61" y="7191374"/>
            <a:ext cx="13106437" cy="31554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632636" y="2046171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79" h="17144">
                <a:moveTo>
                  <a:pt x="16780" y="16557"/>
                </a:moveTo>
                <a:lnTo>
                  <a:pt x="11474" y="16557"/>
                </a:lnTo>
                <a:lnTo>
                  <a:pt x="8923" y="16048"/>
                </a:lnTo>
                <a:lnTo>
                  <a:pt x="4025" y="14009"/>
                </a:lnTo>
                <a:lnTo>
                  <a:pt x="1867" y="12559"/>
                </a:lnTo>
                <a:lnTo>
                  <a:pt x="0" y="10677"/>
                </a:lnTo>
                <a:lnTo>
                  <a:pt x="4041" y="4832"/>
                </a:lnTo>
                <a:lnTo>
                  <a:pt x="9650" y="1186"/>
                </a:lnTo>
                <a:lnTo>
                  <a:pt x="16900" y="0"/>
                </a:lnTo>
                <a:lnTo>
                  <a:pt x="25866" y="1534"/>
                </a:lnTo>
                <a:lnTo>
                  <a:pt x="28254" y="2727"/>
                </a:lnTo>
                <a:lnTo>
                  <a:pt x="30244" y="10677"/>
                </a:lnTo>
                <a:lnTo>
                  <a:pt x="28254" y="10677"/>
                </a:lnTo>
                <a:lnTo>
                  <a:pt x="26386" y="12559"/>
                </a:lnTo>
                <a:lnTo>
                  <a:pt x="24228" y="14009"/>
                </a:lnTo>
                <a:lnTo>
                  <a:pt x="19331" y="16048"/>
                </a:lnTo>
                <a:lnTo>
                  <a:pt x="16780" y="16557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85996" y="1694084"/>
            <a:ext cx="12425204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425"/>
              </a:lnSpc>
              <a:spcBef>
                <a:spcPts val="100"/>
              </a:spcBef>
            </a:pPr>
            <a:r>
              <a:rPr lang="ru-RU" sz="675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sz="6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7544" y="3162300"/>
            <a:ext cx="1115445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700" b="1" dirty="0" smtClean="0">
                <a:solidFill>
                  <a:srgbClr val="A75353"/>
                </a:solidFill>
                <a:latin typeface="Times New Roman" pitchFamily="18" charset="0"/>
                <a:cs typeface="Times New Roman" pitchFamily="18" charset="0"/>
              </a:rPr>
              <a:t>Столовая станет современной с комфортными зонами приема пищи и отдыха </a:t>
            </a:r>
            <a:endParaRPr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2586" y="4375126"/>
            <a:ext cx="10980813" cy="1187504"/>
          </a:xfrm>
          <a:prstGeom prst="rect">
            <a:avLst/>
          </a:prstGeom>
        </p:spPr>
        <p:txBody>
          <a:bodyPr vert="horz" wrap="square" lIns="0" tIns="220979" rIns="0" bIns="0" rtlCol="0">
            <a:spAutoFit/>
          </a:bodyPr>
          <a:lstStyle/>
          <a:p>
            <a:pPr marL="12700">
              <a:spcBef>
                <a:spcPts val="1739"/>
              </a:spcBef>
            </a:pP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Использование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школьной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столовой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во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внеурочной</a:t>
            </a:r>
            <a:r>
              <a:rPr lang="en-US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Roboto Slab" pitchFamily="34" charset="-122"/>
                <a:cs typeface="Times New Roman" pitchFamily="18" charset="0"/>
              </a:rPr>
              <a:t>деятельности</a:t>
            </a:r>
            <a:endParaRPr lang="en-US" sz="27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endParaRPr sz="2150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1721" y="5556038"/>
            <a:ext cx="10881677" cy="8829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надлежащих условий для трудовой деятельности сотрудников пищеблока</a:t>
            </a:r>
            <a:endParaRPr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8164" y="6831549"/>
            <a:ext cx="4785678" cy="532838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качества питания</a:t>
            </a:r>
            <a:endParaRPr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5079" y="-45079"/>
            <a:ext cx="9448156" cy="262017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528216" y="742565"/>
            <a:ext cx="48260" cy="16510"/>
          </a:xfrm>
          <a:custGeom>
            <a:avLst/>
            <a:gdLst/>
            <a:ahLst/>
            <a:cxnLst/>
            <a:rect l="l" t="t" r="r" b="b"/>
            <a:pathLst>
              <a:path w="48259" h="16509">
                <a:moveTo>
                  <a:pt x="32464" y="15980"/>
                </a:moveTo>
                <a:lnTo>
                  <a:pt x="14967" y="15113"/>
                </a:lnTo>
                <a:lnTo>
                  <a:pt x="7061" y="12309"/>
                </a:lnTo>
                <a:lnTo>
                  <a:pt x="0" y="7136"/>
                </a:lnTo>
                <a:lnTo>
                  <a:pt x="3591" y="4675"/>
                </a:lnTo>
                <a:lnTo>
                  <a:pt x="7482" y="2853"/>
                </a:lnTo>
                <a:lnTo>
                  <a:pt x="15862" y="484"/>
                </a:lnTo>
                <a:lnTo>
                  <a:pt x="20131" y="0"/>
                </a:lnTo>
                <a:lnTo>
                  <a:pt x="28829" y="430"/>
                </a:lnTo>
                <a:lnTo>
                  <a:pt x="33030" y="1335"/>
                </a:lnTo>
                <a:lnTo>
                  <a:pt x="41132" y="4520"/>
                </a:lnTo>
                <a:lnTo>
                  <a:pt x="44822" y="6718"/>
                </a:lnTo>
                <a:lnTo>
                  <a:pt x="48150" y="9521"/>
                </a:lnTo>
                <a:lnTo>
                  <a:pt x="40609" y="13971"/>
                </a:lnTo>
                <a:lnTo>
                  <a:pt x="32464" y="15980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00758" y="292682"/>
            <a:ext cx="45085" cy="17145"/>
          </a:xfrm>
          <a:custGeom>
            <a:avLst/>
            <a:gdLst/>
            <a:ahLst/>
            <a:cxnLst/>
            <a:rect l="l" t="t" r="r" b="b"/>
            <a:pathLst>
              <a:path w="45084" h="17145">
                <a:moveTo>
                  <a:pt x="0" y="16939"/>
                </a:moveTo>
                <a:lnTo>
                  <a:pt x="10545" y="6621"/>
                </a:lnTo>
                <a:lnTo>
                  <a:pt x="18703" y="1484"/>
                </a:lnTo>
                <a:lnTo>
                  <a:pt x="28651" y="0"/>
                </a:lnTo>
                <a:lnTo>
                  <a:pt x="44569" y="639"/>
                </a:lnTo>
                <a:lnTo>
                  <a:pt x="0" y="16939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3418" y="2355829"/>
            <a:ext cx="30480" cy="17145"/>
          </a:xfrm>
          <a:custGeom>
            <a:avLst/>
            <a:gdLst/>
            <a:ahLst/>
            <a:cxnLst/>
            <a:rect l="l" t="t" r="r" b="b"/>
            <a:pathLst>
              <a:path w="30479" h="17144">
                <a:moveTo>
                  <a:pt x="16780" y="16557"/>
                </a:moveTo>
                <a:lnTo>
                  <a:pt x="11474" y="16557"/>
                </a:lnTo>
                <a:lnTo>
                  <a:pt x="8923" y="16048"/>
                </a:lnTo>
                <a:lnTo>
                  <a:pt x="4025" y="14009"/>
                </a:lnTo>
                <a:lnTo>
                  <a:pt x="1867" y="12559"/>
                </a:lnTo>
                <a:lnTo>
                  <a:pt x="0" y="10677"/>
                </a:lnTo>
                <a:lnTo>
                  <a:pt x="4041" y="4832"/>
                </a:lnTo>
                <a:lnTo>
                  <a:pt x="9650" y="1186"/>
                </a:lnTo>
                <a:lnTo>
                  <a:pt x="16900" y="0"/>
                </a:lnTo>
                <a:lnTo>
                  <a:pt x="25866" y="1534"/>
                </a:lnTo>
                <a:lnTo>
                  <a:pt x="28254" y="2727"/>
                </a:lnTo>
                <a:lnTo>
                  <a:pt x="30244" y="10677"/>
                </a:lnTo>
                <a:lnTo>
                  <a:pt x="28254" y="10677"/>
                </a:lnTo>
                <a:lnTo>
                  <a:pt x="26386" y="12559"/>
                </a:lnTo>
                <a:lnTo>
                  <a:pt x="24228" y="14009"/>
                </a:lnTo>
                <a:lnTo>
                  <a:pt x="19331" y="16048"/>
                </a:lnTo>
                <a:lnTo>
                  <a:pt x="16780" y="16557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" y="2575096"/>
            <a:ext cx="3276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u="sng" spc="-20" dirty="0" smtClean="0">
                <a:latin typeface="Roboto"/>
                <a:cs typeface="Roboto"/>
              </a:rPr>
              <a:t>Этот проект направлен</a:t>
            </a:r>
            <a:r>
              <a:rPr lang="ru-RU" sz="2700" u="sng" spc="-20" dirty="0" smtClean="0">
                <a:latin typeface="Roboto"/>
                <a:cs typeface="Roboto"/>
              </a:rPr>
              <a:t>:</a:t>
            </a:r>
            <a:endParaRPr sz="2700" u="sng" dirty="0">
              <a:latin typeface="Roboto"/>
              <a:cs typeface="Roboto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561" y="8084398"/>
            <a:ext cx="13106437" cy="22624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43400" y="1943100"/>
            <a:ext cx="11405870" cy="6703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ts val="7425"/>
              </a:lnSpc>
              <a:spcBef>
                <a:spcPts val="100"/>
              </a:spcBef>
            </a:pPr>
            <a:r>
              <a:rPr lang="ru-RU" sz="3600" dirty="0" smtClean="0">
                <a:solidFill>
                  <a:schemeClr val="tx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-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превращение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обычной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школьной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столовой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в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привлекательное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и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современн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ое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место для приема пищи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.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omorrow" pitchFamily="34" charset="0"/>
              <a:ea typeface="Tomorrow" pitchFamily="34" charset="-122"/>
              <a:cs typeface="Tomorrow" pitchFamily="34" charset="-120"/>
            </a:endParaRPr>
          </a:p>
          <a:p>
            <a:pPr algn="l">
              <a:lnSpc>
                <a:spcPts val="7425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-на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созда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ние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пространств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а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которое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будет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не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только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функциональным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но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и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приятным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для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времяпровождения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школьников</a:t>
            </a:r>
            <a:r>
              <a:rPr lang="en-US" sz="3600" dirty="0" smtClean="0">
                <a:solidFill>
                  <a:schemeClr val="tx1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.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>
              <a:lnSpc>
                <a:spcPts val="7425"/>
              </a:lnSpc>
              <a:spcBef>
                <a:spcPts val="100"/>
              </a:spcBef>
            </a:pPr>
            <a:endParaRPr sz="67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600" y="266700"/>
            <a:ext cx="65709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Замена входной двери: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303610"/>
            <a:ext cx="3629025" cy="48387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03610"/>
            <a:ext cx="3629025" cy="4838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175" y="77453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04" y="6177168"/>
            <a:ext cx="2514600" cy="381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9631" y="6591300"/>
            <a:ext cx="15776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ПОСЛЕ: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11370" y="251215"/>
            <a:ext cx="831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 раковин  и кафельной плитки в зоне</a:t>
            </a:r>
          </a:p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умывальника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82200" y="934278"/>
            <a:ext cx="6928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338397"/>
            <a:ext cx="5638800" cy="36290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79" y="6177168"/>
            <a:ext cx="5638799" cy="3352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11370" y="6591300"/>
            <a:ext cx="15776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ПОСЛЕ: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015132" y="115116"/>
            <a:ext cx="5666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полового покрытия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2991" y="789369"/>
            <a:ext cx="28841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обеденном зале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1117" y="14097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48600" y="52197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56463" y="698235"/>
            <a:ext cx="22381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пищеблоке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7376" y="160596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49841" y="9011479"/>
            <a:ext cx="990046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Износостойкое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эпоксидное покрытие «</a:t>
            </a:r>
            <a:r>
              <a:rPr lang="ru-RU" sz="27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Солидтоп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бесшовное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03" y="1264604"/>
            <a:ext cx="2882488" cy="384331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86" y="1522272"/>
            <a:ext cx="2728686" cy="36382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16" y="5981700"/>
            <a:ext cx="4605867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24400" y="654398"/>
            <a:ext cx="6886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освещения в обеденном зале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2351" y="209053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847" y="5905500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10" y="1759226"/>
            <a:ext cx="4838700" cy="36290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10" y="5700450"/>
            <a:ext cx="4838700" cy="28230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68000" y="1696422"/>
            <a:ext cx="45384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освещение</a:t>
            </a:r>
            <a:endParaRPr lang="ru-RU" sz="27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223243"/>
            <a:ext cx="4838700" cy="4330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047" y="7604928"/>
            <a:ext cx="131833" cy="940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684357" y="5159263"/>
            <a:ext cx="68580" cy="75565"/>
          </a:xfrm>
          <a:custGeom>
            <a:avLst/>
            <a:gdLst/>
            <a:ahLst/>
            <a:cxnLst/>
            <a:rect l="l" t="t" r="r" b="b"/>
            <a:pathLst>
              <a:path w="68580" h="75564">
                <a:moveTo>
                  <a:pt x="40552" y="75409"/>
                </a:moveTo>
                <a:lnTo>
                  <a:pt x="26918" y="62861"/>
                </a:lnTo>
                <a:lnTo>
                  <a:pt x="15614" y="48728"/>
                </a:lnTo>
                <a:lnTo>
                  <a:pt x="6641" y="33010"/>
                </a:lnTo>
                <a:lnTo>
                  <a:pt x="0" y="15706"/>
                </a:lnTo>
                <a:lnTo>
                  <a:pt x="748" y="10809"/>
                </a:lnTo>
                <a:lnTo>
                  <a:pt x="5198" y="5774"/>
                </a:lnTo>
                <a:lnTo>
                  <a:pt x="11756" y="1778"/>
                </a:lnTo>
                <a:lnTo>
                  <a:pt x="18825" y="0"/>
                </a:lnTo>
                <a:lnTo>
                  <a:pt x="31300" y="1067"/>
                </a:lnTo>
                <a:lnTo>
                  <a:pt x="43659" y="2810"/>
                </a:lnTo>
                <a:lnTo>
                  <a:pt x="55904" y="5228"/>
                </a:lnTo>
                <a:lnTo>
                  <a:pt x="68035" y="8321"/>
                </a:lnTo>
                <a:lnTo>
                  <a:pt x="67933" y="17720"/>
                </a:lnTo>
                <a:lnTo>
                  <a:pt x="52762" y="61292"/>
                </a:lnTo>
                <a:lnTo>
                  <a:pt x="40552" y="75409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638781"/>
            <a:ext cx="34290" cy="62230"/>
          </a:xfrm>
          <a:custGeom>
            <a:avLst/>
            <a:gdLst/>
            <a:ahLst/>
            <a:cxnLst/>
            <a:rect l="l" t="t" r="r" b="b"/>
            <a:pathLst>
              <a:path w="34290" h="62229">
                <a:moveTo>
                  <a:pt x="0" y="58962"/>
                </a:moveTo>
                <a:lnTo>
                  <a:pt x="0" y="0"/>
                </a:lnTo>
                <a:lnTo>
                  <a:pt x="11078" y="5370"/>
                </a:lnTo>
                <a:lnTo>
                  <a:pt x="23402" y="14428"/>
                </a:lnTo>
                <a:lnTo>
                  <a:pt x="34288" y="25870"/>
                </a:lnTo>
                <a:lnTo>
                  <a:pt x="30503" y="33356"/>
                </a:lnTo>
                <a:lnTo>
                  <a:pt x="5575" y="61968"/>
                </a:lnTo>
                <a:lnTo>
                  <a:pt x="2080" y="59954"/>
                </a:lnTo>
                <a:lnTo>
                  <a:pt x="0" y="58962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1873" y="5118440"/>
            <a:ext cx="23495" cy="39370"/>
          </a:xfrm>
          <a:custGeom>
            <a:avLst/>
            <a:gdLst/>
            <a:ahLst/>
            <a:cxnLst/>
            <a:rect l="l" t="t" r="r" b="b"/>
            <a:pathLst>
              <a:path w="23494" h="39370">
                <a:moveTo>
                  <a:pt x="6013" y="38800"/>
                </a:moveTo>
                <a:lnTo>
                  <a:pt x="53" y="23567"/>
                </a:lnTo>
                <a:lnTo>
                  <a:pt x="0" y="11868"/>
                </a:lnTo>
                <a:lnTo>
                  <a:pt x="6331" y="3935"/>
                </a:lnTo>
                <a:lnTo>
                  <a:pt x="19524" y="0"/>
                </a:lnTo>
                <a:lnTo>
                  <a:pt x="23217" y="11896"/>
                </a:lnTo>
                <a:lnTo>
                  <a:pt x="21580" y="21682"/>
                </a:lnTo>
                <a:lnTo>
                  <a:pt x="15536" y="30326"/>
                </a:lnTo>
                <a:lnTo>
                  <a:pt x="6013" y="38800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234" y="7726649"/>
            <a:ext cx="31115" cy="18415"/>
          </a:xfrm>
          <a:custGeom>
            <a:avLst/>
            <a:gdLst/>
            <a:ahLst/>
            <a:cxnLst/>
            <a:rect l="l" t="t" r="r" b="b"/>
            <a:pathLst>
              <a:path w="31115" h="18415">
                <a:moveTo>
                  <a:pt x="0" y="5885"/>
                </a:moveTo>
                <a:lnTo>
                  <a:pt x="3224" y="289"/>
                </a:lnTo>
                <a:lnTo>
                  <a:pt x="11312" y="0"/>
                </a:lnTo>
                <a:lnTo>
                  <a:pt x="18597" y="2392"/>
                </a:lnTo>
                <a:lnTo>
                  <a:pt x="25072" y="8160"/>
                </a:lnTo>
                <a:lnTo>
                  <a:pt x="30728" y="18000"/>
                </a:lnTo>
                <a:lnTo>
                  <a:pt x="0" y="5885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60838" y="2335046"/>
            <a:ext cx="138029" cy="781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1128" y="419099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Обновление зоны раздачи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019" y="11049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415" y="5741432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59" y="1104900"/>
            <a:ext cx="4838700" cy="36290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910" y="5231715"/>
            <a:ext cx="4469127" cy="37764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293726"/>
            <a:ext cx="4417475" cy="35671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137" y="804376"/>
            <a:ext cx="3124200" cy="35623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323210" y="9166510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МАРМИТЫ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2230119" y="4472109"/>
            <a:ext cx="2549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ПОДОГРЕВАЮЩАЯ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ЛАМПА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788432"/>
            <a:ext cx="3276600" cy="3576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913231" y="0"/>
            <a:ext cx="140335" cy="57150"/>
          </a:xfrm>
          <a:custGeom>
            <a:avLst/>
            <a:gdLst/>
            <a:ahLst/>
            <a:cxnLst/>
            <a:rect l="l" t="t" r="r" b="b"/>
            <a:pathLst>
              <a:path w="140335" h="57150">
                <a:moveTo>
                  <a:pt x="63856" y="57125"/>
                </a:moveTo>
                <a:lnTo>
                  <a:pt x="0" y="12867"/>
                </a:lnTo>
                <a:lnTo>
                  <a:pt x="2178" y="0"/>
                </a:lnTo>
                <a:lnTo>
                  <a:pt x="61015" y="0"/>
                </a:lnTo>
                <a:lnTo>
                  <a:pt x="71816" y="3188"/>
                </a:lnTo>
                <a:lnTo>
                  <a:pt x="84295" y="6252"/>
                </a:lnTo>
                <a:lnTo>
                  <a:pt x="120610" y="18925"/>
                </a:lnTo>
                <a:lnTo>
                  <a:pt x="139726" y="38939"/>
                </a:lnTo>
                <a:lnTo>
                  <a:pt x="114261" y="32317"/>
                </a:lnTo>
                <a:lnTo>
                  <a:pt x="96953" y="37249"/>
                </a:lnTo>
                <a:lnTo>
                  <a:pt x="82064" y="47572"/>
                </a:lnTo>
                <a:lnTo>
                  <a:pt x="63856" y="57125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5340" y="2153118"/>
            <a:ext cx="138029" cy="7812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1326025" y="2264625"/>
            <a:ext cx="59690" cy="80645"/>
          </a:xfrm>
          <a:custGeom>
            <a:avLst/>
            <a:gdLst/>
            <a:ahLst/>
            <a:cxnLst/>
            <a:rect l="l" t="t" r="r" b="b"/>
            <a:pathLst>
              <a:path w="59690" h="80644">
                <a:moveTo>
                  <a:pt x="17678" y="72148"/>
                </a:moveTo>
                <a:lnTo>
                  <a:pt x="13157" y="65849"/>
                </a:lnTo>
                <a:lnTo>
                  <a:pt x="9829" y="65760"/>
                </a:lnTo>
                <a:lnTo>
                  <a:pt x="1193" y="66700"/>
                </a:lnTo>
                <a:lnTo>
                  <a:pt x="647" y="68643"/>
                </a:lnTo>
                <a:lnTo>
                  <a:pt x="0" y="70967"/>
                </a:lnTo>
                <a:lnTo>
                  <a:pt x="4394" y="74714"/>
                </a:lnTo>
                <a:lnTo>
                  <a:pt x="8750" y="80124"/>
                </a:lnTo>
                <a:lnTo>
                  <a:pt x="12103" y="77889"/>
                </a:lnTo>
                <a:lnTo>
                  <a:pt x="15087" y="75222"/>
                </a:lnTo>
                <a:lnTo>
                  <a:pt x="17678" y="72148"/>
                </a:lnTo>
                <a:close/>
              </a:path>
              <a:path w="59690" h="80644">
                <a:moveTo>
                  <a:pt x="59334" y="17564"/>
                </a:moveTo>
                <a:lnTo>
                  <a:pt x="45948" y="9169"/>
                </a:lnTo>
                <a:lnTo>
                  <a:pt x="31762" y="3441"/>
                </a:lnTo>
                <a:lnTo>
                  <a:pt x="16776" y="393"/>
                </a:lnTo>
                <a:lnTo>
                  <a:pt x="990" y="0"/>
                </a:lnTo>
                <a:lnTo>
                  <a:pt x="4229" y="11722"/>
                </a:lnTo>
                <a:lnTo>
                  <a:pt x="21437" y="52781"/>
                </a:lnTo>
                <a:lnTo>
                  <a:pt x="36563" y="58559"/>
                </a:lnTo>
                <a:lnTo>
                  <a:pt x="40449" y="59651"/>
                </a:lnTo>
                <a:lnTo>
                  <a:pt x="57518" y="25755"/>
                </a:lnTo>
                <a:lnTo>
                  <a:pt x="59334" y="17564"/>
                </a:lnTo>
                <a:close/>
              </a:path>
            </a:pathLst>
          </a:custGeom>
          <a:solidFill>
            <a:srgbClr val="FD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5791200" y="313899"/>
            <a:ext cx="249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Зона отдыха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4317" y="12573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85" y="1257300"/>
            <a:ext cx="4838700" cy="36290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257300"/>
            <a:ext cx="1695450" cy="28575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69" y="1272209"/>
            <a:ext cx="1714500" cy="171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238250"/>
            <a:ext cx="1695450" cy="28765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764987" y="3088522"/>
            <a:ext cx="24432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центру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стены будет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стоять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фитомодуль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горизонтального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озеленения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1257300"/>
            <a:ext cx="2838450" cy="28384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663660" y="4114800"/>
            <a:ext cx="2667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бокам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фитомодуля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дивана в зеленных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оттенках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5" y="5067299"/>
            <a:ext cx="3162300" cy="262270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2898" y="7944533"/>
            <a:ext cx="347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потолком дополнительное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освещение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70506" y="5315129"/>
            <a:ext cx="1079333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стене над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фитомодулем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горизонтальный стенд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профориентации, а над диванами вертикальные стенды по профориентации</a:t>
            </a: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стендах будет размещена следующая информация: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профессии (повар, кондитер, пекарь, официант, дегустатор, технолог пищевой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промышленности, диетолог)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Компетенции необходимые для приобретения профессии.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Учебные заведения в Приморском крае где можно получить данную профессию (с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коер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-кодом для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перехода на сайт учебного заведения.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948574" y="1478337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52800" y="660112"/>
            <a:ext cx="6623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окон обеденного зала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99" y="3230217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18184" y="3183798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13" y="3238500"/>
            <a:ext cx="4838700" cy="36290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183798"/>
            <a:ext cx="4876800" cy="3657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530" y="6105525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29" y="1522539"/>
            <a:ext cx="16995140" cy="492443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Зона взвешивания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ИК3615\Desktop\гранд\ГРАНД СТОЛОВАЯ!!!!!!!\для видео 2025\2025-05-11_20-00-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9" y="2552700"/>
            <a:ext cx="323061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7399" y="7792134"/>
            <a:ext cx="3440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Весы напольные медицинские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УИК3615\Desktop\гранд\ГРАНД СТОЛОВАЯ!!!!!!!\для видео 2025\313f83e6836d3cdd0bf18498dde90d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2574235"/>
            <a:ext cx="5343525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63200" y="7581900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 с нормами веса и роста</a:t>
            </a:r>
          </a:p>
        </p:txBody>
      </p:sp>
    </p:spTree>
    <p:extLst>
      <p:ext uri="{BB962C8B-B14F-4D97-AF65-F5344CB8AC3E}">
        <p14:creationId xmlns:p14="http://schemas.microsoft.com/office/powerpoint/2010/main" val="2030103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753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8466</TotalTime>
  <Words>296</Words>
  <Application>Microsoft Office PowerPoint</Application>
  <PresentationFormat>Произвольный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Дизайн-проект школьной столовой</vt:lpstr>
      <vt:lpstr>Этот проект направлен:</vt:lpstr>
      <vt:lpstr>Замена входной двери: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Зона взвешивания</vt:lpstr>
      <vt:lpstr>Презентация PowerPoint</vt:lpstr>
      <vt:lpstr>Ожидаемые результаты: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Flyvi</dc:title>
  <dc:subject>Flyvi</dc:subject>
  <dc:creator>Flyvi</dc:creator>
  <cp:lastModifiedBy>УИК3615</cp:lastModifiedBy>
  <cp:revision>32</cp:revision>
  <dcterms:created xsi:type="dcterms:W3CDTF">2025-04-02T04:28:05Z</dcterms:created>
  <dcterms:modified xsi:type="dcterms:W3CDTF">2025-05-11T10:52:52Z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2025-02-20T00:00:00Z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2025-04-02T00:00:00Z</vt:filetime>
  </property>
  <property fmtid="{D5CDD505-2E9C-101B-9397-08002B2CF9AE}" pid="5" name="Producer">
    <vt:lpwstr>pdf-lib (https://github.com/Hopding/pdf-lib)</vt:lpwstr>
  </property>
</Properties>
</file>